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357" r:id="rId6"/>
    <p:sldId id="356" r:id="rId7"/>
    <p:sldId id="355" r:id="rId8"/>
    <p:sldId id="354" r:id="rId9"/>
    <p:sldId id="352" r:id="rId10"/>
    <p:sldId id="351" r:id="rId11"/>
    <p:sldId id="350" r:id="rId12"/>
    <p:sldId id="349" r:id="rId13"/>
    <p:sldId id="348" r:id="rId14"/>
    <p:sldId id="347" r:id="rId15"/>
    <p:sldId id="346" r:id="rId16"/>
    <p:sldId id="345" r:id="rId17"/>
    <p:sldId id="344" r:id="rId18"/>
    <p:sldId id="343" r:id="rId19"/>
    <p:sldId id="342" r:id="rId20"/>
    <p:sldId id="341" r:id="rId21"/>
    <p:sldId id="340" r:id="rId22"/>
    <p:sldId id="339" r:id="rId23"/>
    <p:sldId id="338" r:id="rId24"/>
    <p:sldId id="337" r:id="rId25"/>
    <p:sldId id="336" r:id="rId26"/>
    <p:sldId id="335" r:id="rId27"/>
    <p:sldId id="334" r:id="rId28"/>
    <p:sldId id="333" r:id="rId29"/>
    <p:sldId id="332" r:id="rId30"/>
    <p:sldId id="331" r:id="rId31"/>
    <p:sldId id="330" r:id="rId32"/>
    <p:sldId id="329" r:id="rId33"/>
    <p:sldId id="328" r:id="rId34"/>
    <p:sldId id="327" r:id="rId35"/>
    <p:sldId id="326" r:id="rId36"/>
    <p:sldId id="325" r:id="rId37"/>
    <p:sldId id="324" r:id="rId38"/>
    <p:sldId id="323" r:id="rId39"/>
    <p:sldId id="322" r:id="rId40"/>
    <p:sldId id="321" r:id="rId41"/>
    <p:sldId id="320" r:id="rId42"/>
    <p:sldId id="319" r:id="rId43"/>
    <p:sldId id="318" r:id="rId44"/>
    <p:sldId id="317" r:id="rId45"/>
    <p:sldId id="316" r:id="rId46"/>
    <p:sldId id="260" r:id="rId47"/>
    <p:sldId id="315" r:id="rId48"/>
    <p:sldId id="314" r:id="rId49"/>
    <p:sldId id="313" r:id="rId50"/>
    <p:sldId id="312" r:id="rId51"/>
    <p:sldId id="311" r:id="rId52"/>
    <p:sldId id="261" r:id="rId53"/>
    <p:sldId id="310" r:id="rId54"/>
    <p:sldId id="262" r:id="rId55"/>
    <p:sldId id="309" r:id="rId56"/>
    <p:sldId id="308" r:id="rId57"/>
    <p:sldId id="307" r:id="rId58"/>
    <p:sldId id="306" r:id="rId59"/>
    <p:sldId id="305" r:id="rId60"/>
    <p:sldId id="304" r:id="rId61"/>
    <p:sldId id="303" r:id="rId62"/>
    <p:sldId id="302" r:id="rId63"/>
    <p:sldId id="301" r:id="rId64"/>
    <p:sldId id="300" r:id="rId65"/>
    <p:sldId id="299" r:id="rId66"/>
    <p:sldId id="298" r:id="rId67"/>
    <p:sldId id="297" r:id="rId68"/>
    <p:sldId id="293" r:id="rId69"/>
    <p:sldId id="296" r:id="rId70"/>
    <p:sldId id="295" r:id="rId71"/>
    <p:sldId id="294" r:id="rId72"/>
    <p:sldId id="292" r:id="rId73"/>
    <p:sldId id="291" r:id="rId74"/>
    <p:sldId id="290" r:id="rId75"/>
    <p:sldId id="289" r:id="rId76"/>
    <p:sldId id="288" r:id="rId77"/>
    <p:sldId id="287" r:id="rId78"/>
    <p:sldId id="286" r:id="rId79"/>
    <p:sldId id="285" r:id="rId80"/>
    <p:sldId id="282" r:id="rId81"/>
    <p:sldId id="284" r:id="rId82"/>
    <p:sldId id="283" r:id="rId83"/>
    <p:sldId id="281" r:id="rId84"/>
    <p:sldId id="280" r:id="rId85"/>
    <p:sldId id="277" r:id="rId86"/>
    <p:sldId id="279" r:id="rId87"/>
    <p:sldId id="278" r:id="rId88"/>
    <p:sldId id="276" r:id="rId89"/>
    <p:sldId id="275" r:id="rId90"/>
    <p:sldId id="274" r:id="rId91"/>
    <p:sldId id="273" r:id="rId92"/>
    <p:sldId id="272" r:id="rId93"/>
    <p:sldId id="271" r:id="rId94"/>
    <p:sldId id="270" r:id="rId95"/>
    <p:sldId id="269" r:id="rId96"/>
    <p:sldId id="268" r:id="rId97"/>
    <p:sldId id="267" r:id="rId98"/>
    <p:sldId id="266" r:id="rId99"/>
    <p:sldId id="265" r:id="rId100"/>
    <p:sldId id="264" r:id="rId101"/>
    <p:sldId id="263" r:id="rId102"/>
    <p:sldId id="359" r:id="rId103"/>
    <p:sldId id="360" r:id="rId104"/>
    <p:sldId id="361" r:id="rId105"/>
    <p:sldId id="362" r:id="rId10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9601-734A-1507-19DE-62EAFB0F72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886EE8-B495-A957-DD8C-A66D8BAD39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14BB2-DFC9-44F4-FA34-670FA71D0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2583D-9963-4EFD-A058-C0E119B955D7}" type="datetimeFigureOut">
              <a:rPr lang="en-IN" smtClean="0"/>
              <a:t>26-11-2022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74899-F2DD-E302-09EE-B7082CE49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2F8D8-F8F4-980B-7100-EA35A3666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87153-E286-419B-B6EF-66CE1C08D17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12629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360EC-CEC8-2606-9DC9-C8139ABD0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256697-917F-6699-CB56-155B6C76F4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0EA49-5E38-D67F-549E-8513A7FEE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2583D-9963-4EFD-A058-C0E119B955D7}" type="datetimeFigureOut">
              <a:rPr lang="en-IN" smtClean="0"/>
              <a:t>26-11-2022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BD0F5-3313-2463-1511-B6515D44B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C0FCA-B5C6-EEB4-6F3A-C50D042A0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87153-E286-419B-B6EF-66CE1C08D17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661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982A14-F20A-382D-45FB-DC2DBC04EA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C8BC69-55E1-B150-8B42-4E5AED063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FD921-447C-7132-F09E-8E9043CBD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2583D-9963-4EFD-A058-C0E119B955D7}" type="datetimeFigureOut">
              <a:rPr lang="en-IN" smtClean="0"/>
              <a:t>26-11-2022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9D86D-C70F-9357-570F-B063B3B37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1EEED-249B-0FEE-D000-3003119F4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87153-E286-419B-B6EF-66CE1C08D17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38440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8AA1E-152A-F80B-C20B-597782D08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A8E62-3499-8488-E8FE-FAD6CD658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5E400-C78D-946C-0123-0F7BDD401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2583D-9963-4EFD-A058-C0E119B955D7}" type="datetimeFigureOut">
              <a:rPr lang="en-IN" smtClean="0"/>
              <a:t>26-11-2022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42858-2968-C2EE-E55C-9B353EF8F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77-C9E6-8A05-2B52-8DA0156E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87153-E286-419B-B6EF-66CE1C08D17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83332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88DE5-B64F-C39A-D909-B10A8B9A3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A13A7-2D41-FFCA-D5B9-041AA9983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17CA3-3A5A-6489-B804-0427482C7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2583D-9963-4EFD-A058-C0E119B955D7}" type="datetimeFigureOut">
              <a:rPr lang="en-IN" smtClean="0"/>
              <a:t>26-11-2022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9ACE34-1F73-D771-636D-FD12D74E0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95429-CCC8-0DCB-2B11-492F537C2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87153-E286-419B-B6EF-66CE1C08D17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90541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FF6CF-102A-8272-3F6F-C0A8E7A20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AB234-C34D-694D-FEAB-03E9C68E7E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57821F-6225-B819-75D9-377B832BE1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B69DD-3617-2CC8-2EA7-790E00372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2583D-9963-4EFD-A058-C0E119B955D7}" type="datetimeFigureOut">
              <a:rPr lang="en-IN" smtClean="0"/>
              <a:t>26-11-2022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2AC18C-DCDF-F21A-ECA4-95D4C2C67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0202F-3544-A035-392E-236875442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87153-E286-419B-B6EF-66CE1C08D17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603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03D7C-FB36-3E14-D565-3D8D07DF4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A1392-2301-899B-D336-CF3B7459B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23949B-1D16-1109-5837-ACE5FC0AC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60789D-24E3-46E5-E169-90BCEF2A77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EBB9E5-A349-83EA-F4E0-389DAA1D04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95B3F3-6922-857A-F057-2F5254934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2583D-9963-4EFD-A058-C0E119B955D7}" type="datetimeFigureOut">
              <a:rPr lang="en-IN" smtClean="0"/>
              <a:t>26-11-2022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B2DBD5-60A5-8E1F-2A20-A530F907D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66DE02-B89E-C86C-942D-617F15C18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87153-E286-419B-B6EF-66CE1C08D17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88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5D4DD-D467-38E5-00C5-EFBD6318F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B6847A-1756-3531-11B9-4C80CDAF8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2583D-9963-4EFD-A058-C0E119B955D7}" type="datetimeFigureOut">
              <a:rPr lang="en-IN" smtClean="0"/>
              <a:t>26-11-2022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903540-739B-1ECF-46E9-385BE2B24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F3610-F302-B922-B643-FB15ED0D4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87153-E286-419B-B6EF-66CE1C08D17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33240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39FC37-E645-8AA6-CB11-A24086D60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2583D-9963-4EFD-A058-C0E119B955D7}" type="datetimeFigureOut">
              <a:rPr lang="en-IN" smtClean="0"/>
              <a:t>26-11-2022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B4305C-1B39-BC69-2699-849EFB985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9B2FC-9852-E0C5-4ABF-8433EB029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87153-E286-419B-B6EF-66CE1C08D17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07405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8A3DB-DF59-A0BB-D249-45B6561AE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B9F5E-22F8-C324-75B3-DBEE47FCA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A44CE6-D2A2-21F5-3F03-F26A78F17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39ED4C-6AB4-5EAD-1AB1-49403938D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2583D-9963-4EFD-A058-C0E119B955D7}" type="datetimeFigureOut">
              <a:rPr lang="en-IN" smtClean="0"/>
              <a:t>26-11-2022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25BBE-9079-B334-5F91-5B30B219C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CB418B-0608-4BD0-10A9-5DA0006B2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87153-E286-419B-B6EF-66CE1C08D17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41210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42174-C709-7E69-764D-990AB1636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550302-669A-092B-3137-3AE2797EEC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F810FE-445F-3AFC-6F8A-CECB48ACD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ACBB8F-8C9C-4F1C-09CE-411994419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2583D-9963-4EFD-A058-C0E119B955D7}" type="datetimeFigureOut">
              <a:rPr lang="en-IN" smtClean="0"/>
              <a:t>26-11-2022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E5C376-111A-1078-DE14-A1B9BC32C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BECB5-BA33-89F0-0240-09E106E16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87153-E286-419B-B6EF-66CE1C08D17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84877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3548F9-F1C4-18EC-DDDA-C752D23DD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B7FF8-0A82-EB0F-062F-CEA3E8262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1A0560-05AE-1738-7301-631D29F5A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2583D-9963-4EFD-A058-C0E119B955D7}" type="datetimeFigureOut">
              <a:rPr lang="en-IN" smtClean="0"/>
              <a:t>26-11-2022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1CD6E-657A-1097-F10D-342A9F5DD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3EA35-12EE-6369-E4C3-3262E463F9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87153-E286-419B-B6EF-66CE1C08D17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03860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16F42E0-28DF-4093-AFC5-CA01F54C8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3F576197-4D20-8EE1-66E1-2B238647A3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3" y="-22"/>
            <a:ext cx="12191997" cy="68580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206190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37374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D1C94D-A48A-1E3C-E834-711A650FD2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6" y="728897"/>
            <a:ext cx="5452529" cy="3728614"/>
          </a:xfrm>
        </p:spPr>
        <p:txBody>
          <a:bodyPr anchor="t">
            <a:normAutofit/>
          </a:bodyPr>
          <a:lstStyle/>
          <a:p>
            <a:pPr algn="r"/>
            <a:r>
              <a:rPr lang="en-IN" sz="5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Cluster Analysis</a:t>
            </a:r>
          </a:p>
        </p:txBody>
      </p:sp>
    </p:spTree>
    <p:extLst>
      <p:ext uri="{BB962C8B-B14F-4D97-AF65-F5344CB8AC3E}">
        <p14:creationId xmlns:p14="http://schemas.microsoft.com/office/powerpoint/2010/main" val="76528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25CAAC-C4A6-727E-108C-361A07DC3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853" y="978291"/>
            <a:ext cx="8424914" cy="401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4976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5545C0-6355-C862-4F6F-3E0ED375D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495" y="555234"/>
            <a:ext cx="9645455" cy="603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0542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DC93E1-3721-0C48-1098-A1C03D76D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113" y="308714"/>
            <a:ext cx="8179952" cy="571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2353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3B7928-5889-0131-8AD8-EC2A26413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234" y="772256"/>
            <a:ext cx="8164549" cy="572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2896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60B84-4DF0-254D-F97F-122B08C8A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37" y="491124"/>
            <a:ext cx="8792968" cy="593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0331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D6FB2D-A711-74B5-0936-706F382D9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589" y="581391"/>
            <a:ext cx="8222798" cy="570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6100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6B6467-60AD-231B-0D8D-C5E9B636608D}"/>
              </a:ext>
            </a:extLst>
          </p:cNvPr>
          <p:cNvSpPr txBox="1"/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Aerial view of a highway near the ocean">
            <a:extLst>
              <a:ext uri="{FF2B5EF4-FFF2-40B4-BE49-F238E27FC236}">
                <a16:creationId xmlns:a16="http://schemas.microsoft.com/office/drawing/2014/main" id="{99084B0C-1CB2-2630-37B8-31612D5D80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15" r="8020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6669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B757EE-9486-457F-7D37-99ADE95AE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135" y="552377"/>
            <a:ext cx="8166370" cy="578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62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C4A90E-2501-0E20-4CDF-AC2DFCEC2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543" y="528783"/>
            <a:ext cx="7937623" cy="553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09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3DED67-3C68-6C42-3936-8D97B3509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883" y="566224"/>
            <a:ext cx="8002539" cy="567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87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474BBA-E89C-B050-83B6-D8D228A45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685" y="387447"/>
            <a:ext cx="8126804" cy="559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43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B092EA-D084-3303-9C66-702F0346B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359" y="433973"/>
            <a:ext cx="7727047" cy="549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69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C4EB15-4076-A5F1-7BCD-18FE4CF06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218" y="646747"/>
            <a:ext cx="8175234" cy="575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66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160E2-E93F-E63A-E823-49F3EF1BC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089" y="490464"/>
            <a:ext cx="7989791" cy="563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88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3E8F3A-FBBE-0AB3-B7BC-50223E5D9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412" y="335939"/>
            <a:ext cx="8243228" cy="575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29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CC3B6B-0D16-B9ED-FC98-019C96C68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833" y="589378"/>
            <a:ext cx="9207379" cy="591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13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61152C-285E-D851-68B5-AA2B915B2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969" y="623644"/>
            <a:ext cx="7857348" cy="561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81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3D07DC-CD5D-088D-4CA1-642AB1902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040" y="589157"/>
            <a:ext cx="8388668" cy="584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46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B62104-1D24-03F7-4D47-7CF2A2CB3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575" y="614069"/>
            <a:ext cx="7917913" cy="5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87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9DA1A7-2B77-70C0-DE23-6992A92F4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342" y="330517"/>
            <a:ext cx="8491246" cy="610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39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C33699-CE32-808F-8DEF-75503215E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837" y="485043"/>
            <a:ext cx="8140871" cy="574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48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62D138-0C7A-653B-446A-02CA197D5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510" y="575529"/>
            <a:ext cx="7801707" cy="545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07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F29D32-5525-CC8A-4FDC-39FEAE032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734" y="322751"/>
            <a:ext cx="8847260" cy="612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19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7D0069-416D-9173-3329-509FDC111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322" y="519698"/>
            <a:ext cx="8277152" cy="605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595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76AF91-B580-303C-DE45-7B138F94F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433" y="504531"/>
            <a:ext cx="8436733" cy="578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1492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62C172-D316-58A4-F958-84B29F4FF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967" y="326634"/>
            <a:ext cx="8474539" cy="6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1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EA4DC0-A51B-F80B-C411-B33066C6C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775" y="388986"/>
            <a:ext cx="9406963" cy="619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73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2B4F06-5722-5D45-684F-2F03BEB09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312" y="463683"/>
            <a:ext cx="8676296" cy="593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576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EACBCA-B584-DE47-9DE1-271649A1E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634" y="683456"/>
            <a:ext cx="9691541" cy="495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476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0CABF0-E2A0-9460-736B-FBA47A32E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168" y="228380"/>
            <a:ext cx="9032924" cy="661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077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866F8D-884D-D2F5-57DE-6AE23C60D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655" y="277470"/>
            <a:ext cx="8695813" cy="615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731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E102A0-712A-D0CD-2C9D-86ACD9EB0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883" y="443717"/>
            <a:ext cx="8719991" cy="628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708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5D1FF8-376C-4FCA-ADDB-B5A55CCE3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766" y="599562"/>
            <a:ext cx="8382806" cy="580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7886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940032-370F-268C-33F7-515424C12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011" y="561461"/>
            <a:ext cx="8258395" cy="557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006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3AE5FF-F686-B48B-9910-993F50F68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649" y="368617"/>
            <a:ext cx="9203714" cy="655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179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9F2AEE-E23E-6EB8-A705-70DA14A43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811" y="466431"/>
            <a:ext cx="8156844" cy="605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546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8B3E43-BF08-0748-F68F-9674C6734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345" y="359311"/>
            <a:ext cx="9040544" cy="630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166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7F7140-0BAA-F1D0-2C9A-1B6231882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959" y="486360"/>
            <a:ext cx="8286416" cy="556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9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70ECE2-8431-2E9F-65C9-7564062AF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496" y="461449"/>
            <a:ext cx="8121602" cy="580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898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D91CE6-0EC5-A630-FB49-1E69106B2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661" y="584395"/>
            <a:ext cx="8386250" cy="614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186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192938-992C-26BB-6ED9-E6A324C72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714" y="406057"/>
            <a:ext cx="8547077" cy="611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216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C750D3-66E0-4377-5FCC-D67CD3775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888" y="354329"/>
            <a:ext cx="8111857" cy="572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3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C400F9-AF80-EEBE-4649-A6DA2B786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719" y="607987"/>
            <a:ext cx="8675004" cy="599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847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ABF498-AAAC-D74A-7D63-10FED28F0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162" y="509514"/>
            <a:ext cx="8623935" cy="590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253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45CC9-3DAB-F3BC-63E7-1BD9A057A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245" y="456247"/>
            <a:ext cx="8451020" cy="599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425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86187B-5D55-EA44-65EA-FFE8E7078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54" y="304579"/>
            <a:ext cx="9220860" cy="590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0284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9C285A-0139-A3E3-C75D-FD839828B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29" y="429430"/>
            <a:ext cx="8486922" cy="598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221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FE6610-BC28-0864-A687-E3D6F05CC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989" y="408036"/>
            <a:ext cx="8914156" cy="587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295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F09794-CE37-D9F2-C2AE-6D38A22BE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836" y="465772"/>
            <a:ext cx="8408158" cy="601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76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C319E3-23DC-910D-8707-FF70E6BB4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730" y="458006"/>
            <a:ext cx="8775602" cy="591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770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768076-C268-A01E-93A2-5BE07CE96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994" y="283990"/>
            <a:ext cx="8933863" cy="613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158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3C08F5-3B61-BD3B-4D8B-9FC96F92C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004" y="342606"/>
            <a:ext cx="7759725" cy="588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158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881EA1-1F74-5878-2CCC-459E68DF9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62" y="406497"/>
            <a:ext cx="9177338" cy="624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486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56529A-DB4E-823F-9CED-D60471159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78" y="603005"/>
            <a:ext cx="8965444" cy="628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411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6D90A9-5938-C9ED-FA46-031E8A778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379" y="688291"/>
            <a:ext cx="7863621" cy="536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479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074AB2-EF19-E03E-3439-7E404FCBA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600" y="485041"/>
            <a:ext cx="8270265" cy="605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8901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AD4252-AFD1-F490-D09B-D38BFCB38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004" y="529223"/>
            <a:ext cx="8626501" cy="599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886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37BE47-91BC-A1C9-E7C6-285C56284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519" y="546075"/>
            <a:ext cx="8835610" cy="61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314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CA16BD-4E3B-2E09-13AD-58D6D1CE3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14" y="520724"/>
            <a:ext cx="8162706" cy="623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638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BA0EB9-A93D-596C-A6F8-9BBB250E0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433" y="472074"/>
            <a:ext cx="10146690" cy="608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28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AD648A-F377-D2A4-81A3-5218995BD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630" y="471797"/>
            <a:ext cx="8683650" cy="591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3602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667C8E-5C5C-CD5B-DD55-2A5623406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941" y="258503"/>
            <a:ext cx="8835610" cy="634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835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E02D9D-B982-49E2-68BB-67BCE4749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57" y="99791"/>
            <a:ext cx="8895545" cy="64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181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FDA66A-CF53-783E-33DA-A3150C87F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331" y="620297"/>
            <a:ext cx="7990669" cy="576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943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96DD49-80BA-6CAA-43CE-7D2AF8B80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887" y="504312"/>
            <a:ext cx="8380241" cy="580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588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EA7B85-D0C9-766E-121B-67FB20171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931" y="491782"/>
            <a:ext cx="8494469" cy="597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116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1A6602-8CF6-C5FF-2204-6BC2CDA5A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233" y="683528"/>
            <a:ext cx="7458661" cy="526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177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678C4B-C142-8E86-42C7-DA106A700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916" y="701699"/>
            <a:ext cx="7868822" cy="541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068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816715-5DAD-B39B-E268-0D5DE6C10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070" y="445917"/>
            <a:ext cx="8839859" cy="623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272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8F4E15-F34E-1389-24C0-E5D1F4D00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658" y="470315"/>
            <a:ext cx="7722065" cy="570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986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79411E-1880-178E-9473-48CD7D1AF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379" y="412445"/>
            <a:ext cx="8425390" cy="579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7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3747FB-1ED5-4CA0-FFBB-B48773002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733" y="449140"/>
            <a:ext cx="8697937" cy="597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065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CC2065-5544-B5A0-B69B-146BEF730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169" y="208451"/>
            <a:ext cx="8180877" cy="601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862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FB87CB-790B-89D4-3855-737B4B298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731" y="288534"/>
            <a:ext cx="8606783" cy="601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4956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647D8D-9229-53C4-DF04-F0DEC3250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624" y="160386"/>
            <a:ext cx="7988911" cy="602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8835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F4E65F-1833-9895-C77F-75D5F758D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065" y="368617"/>
            <a:ext cx="7903846" cy="573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656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92E633-C87D-D9D5-FF5E-270D9EEE9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205" y="393455"/>
            <a:ext cx="7623809" cy="588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2369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7848AE-170A-1EF7-39BC-CD83C035A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373" y="368177"/>
            <a:ext cx="8283832" cy="593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481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DFB061-1450-69D9-31F2-92BC7CDCB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352" y="369277"/>
            <a:ext cx="7900035" cy="560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213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F5546E-2126-704C-8EF8-FBB7C17B4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624" y="459984"/>
            <a:ext cx="8209001" cy="550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235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89ED92-880A-9A01-FAE4-253297E93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764" y="313006"/>
            <a:ext cx="8439737" cy="582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982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F83DBF-EC0D-2C71-BD75-FA9C7DA1D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590" y="523142"/>
            <a:ext cx="8005982" cy="596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3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A1F957-A78A-FBF4-442F-85E778449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134" y="565346"/>
            <a:ext cx="7846475" cy="585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539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CAD743-AF14-7B1C-1A22-D70070E3B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676" y="358873"/>
            <a:ext cx="8140332" cy="580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4869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5DAF28-6E00-01BF-3D7F-5D12DD55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168" y="772503"/>
            <a:ext cx="8228887" cy="562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699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9E83E5-DFCB-F4EC-12C6-55620C8C2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546" y="547614"/>
            <a:ext cx="8749885" cy="596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8670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ECFEEE-5D0A-9F6A-7A85-4E8537431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228" y="325535"/>
            <a:ext cx="8583051" cy="590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722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C89D0-A594-3501-F282-17346DE19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185" y="617074"/>
            <a:ext cx="8124606" cy="586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75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BBA75A-2652-9D69-44BE-370F5BEB3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687" y="339383"/>
            <a:ext cx="9036661" cy="640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6688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2F1246-F1EB-4A1C-D43D-9463D6703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960" y="438410"/>
            <a:ext cx="7654875" cy="558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3693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BA2F19-399D-D030-20F6-736BD9F5D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899" y="386788"/>
            <a:ext cx="8317230" cy="604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8096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4D4E2B-7276-A8C6-01E8-68D5E7A92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065" y="403370"/>
            <a:ext cx="8683870" cy="605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775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9C6141-2D5D-47C6-FEF1-528B4CB35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709" y="638907"/>
            <a:ext cx="7329006" cy="543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99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7672DA-EFC2-5739-C7AD-F20265E1F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305" y="472073"/>
            <a:ext cx="8179777" cy="597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36493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895FFB-831A-FDEE-B0C6-EF15A7DD0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834" y="490464"/>
            <a:ext cx="8644794" cy="592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5477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F068A0-7C14-25E6-508D-521C7D664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028" y="419466"/>
            <a:ext cx="7851898" cy="58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3559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9E7CD3-820C-A5DC-9A84-4A4F6C0D3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057" y="422909"/>
            <a:ext cx="8337598" cy="609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1290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03B050-0927-E053-71E9-E946D53A4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246110"/>
            <a:ext cx="8582984" cy="595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5161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4B9E0D-D930-AFF4-4524-2BA8ED700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568" y="488485"/>
            <a:ext cx="8429185" cy="588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417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B0A80E-EE1A-07B1-AC2A-5E48A1645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441" y="509513"/>
            <a:ext cx="8402516" cy="586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3312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9DD4CC-4BFE-DE7E-1673-BD2F22E13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987" y="209109"/>
            <a:ext cx="8775725" cy="598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4988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EB1230-9F76-54A3-DFFD-276C27576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021" y="537209"/>
            <a:ext cx="8192161" cy="571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951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964F76-7EDD-3D9C-A626-16541F146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531" y="650850"/>
            <a:ext cx="8782112" cy="583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6176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BC3D0F-148D-CDFE-26F8-2AB0A739B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729" y="429211"/>
            <a:ext cx="7999502" cy="576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54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4</Words>
  <Application>Microsoft Office PowerPoint</Application>
  <PresentationFormat>Widescreen</PresentationFormat>
  <Paragraphs>2</Paragraphs>
  <Slides>105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0" baseType="lpstr">
      <vt:lpstr>Arial</vt:lpstr>
      <vt:lpstr>Calibri</vt:lpstr>
      <vt:lpstr>Calibri Light</vt:lpstr>
      <vt:lpstr>Times New Roman</vt:lpstr>
      <vt:lpstr>Office Theme</vt:lpstr>
      <vt:lpstr>Cluster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Abhijay  SM</dc:creator>
  <cp:lastModifiedBy>Abhijay  SM</cp:lastModifiedBy>
  <cp:revision>4</cp:revision>
  <dcterms:created xsi:type="dcterms:W3CDTF">2022-11-26T16:50:54Z</dcterms:created>
  <dcterms:modified xsi:type="dcterms:W3CDTF">2022-11-26T18:18:28Z</dcterms:modified>
</cp:coreProperties>
</file>